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62" r:id="rId7"/>
    <p:sldId id="266" r:id="rId8"/>
    <p:sldId id="2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61" d="100"/>
          <a:sy n="61" d="100"/>
        </p:scale>
        <p:origin x="60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theme" Target="theme/theme1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viewProps" Target="viewProps.xml" /><Relationship Id="rId5" Type="http://schemas.openxmlformats.org/officeDocument/2006/relationships/slide" Target="slides/slide4.xml" /><Relationship Id="rId10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microsoft.com/office/2016/11/relationships/changesInfo" Target="changesInfos/changesInfo1.xml" 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 Gasparini" userId="5e1e63b4208629ea" providerId="LiveId" clId="{9EE3F91A-7C92-47CB-B797-727F9CCF6F82}"/>
    <pc:docChg chg="modSld">
      <pc:chgData name="Andrea Gasparini" userId="5e1e63b4208629ea" providerId="LiveId" clId="{9EE3F91A-7C92-47CB-B797-727F9CCF6F82}" dt="2020-01-09T14:42:07.391" v="31" actId="20577"/>
      <pc:docMkLst>
        <pc:docMk/>
      </pc:docMkLst>
      <pc:sldChg chg="modSp">
        <pc:chgData name="Andrea Gasparini" userId="5e1e63b4208629ea" providerId="LiveId" clId="{9EE3F91A-7C92-47CB-B797-727F9CCF6F82}" dt="2020-01-09T14:41:50.977" v="17" actId="20577"/>
        <pc:sldMkLst>
          <pc:docMk/>
          <pc:sldMk cId="3330130965" sldId="260"/>
        </pc:sldMkLst>
        <pc:spChg chg="mod">
          <ac:chgData name="Andrea Gasparini" userId="5e1e63b4208629ea" providerId="LiveId" clId="{9EE3F91A-7C92-47CB-B797-727F9CCF6F82}" dt="2020-01-09T14:41:50.977" v="17" actId="20577"/>
          <ac:spMkLst>
            <pc:docMk/>
            <pc:sldMk cId="3330130965" sldId="260"/>
            <ac:spMk id="3" creationId="{CCB599CD-DEFF-47F1-AAC4-02F48D8E5B60}"/>
          </ac:spMkLst>
        </pc:spChg>
      </pc:sldChg>
      <pc:sldChg chg="modSp">
        <pc:chgData name="Andrea Gasparini" userId="5e1e63b4208629ea" providerId="LiveId" clId="{9EE3F91A-7C92-47CB-B797-727F9CCF6F82}" dt="2020-01-09T14:42:07.391" v="31" actId="20577"/>
        <pc:sldMkLst>
          <pc:docMk/>
          <pc:sldMk cId="3790612752" sldId="261"/>
        </pc:sldMkLst>
        <pc:spChg chg="mod">
          <ac:chgData name="Andrea Gasparini" userId="5e1e63b4208629ea" providerId="LiveId" clId="{9EE3F91A-7C92-47CB-B797-727F9CCF6F82}" dt="2020-01-09T14:42:07.391" v="31" actId="20577"/>
          <ac:spMkLst>
            <pc:docMk/>
            <pc:sldMk cId="3790612752" sldId="261"/>
            <ac:spMk id="4" creationId="{8DC22053-8307-4BC7-9E02-ED232C89435A}"/>
          </ac:spMkLst>
        </pc:spChg>
      </pc:sldChg>
    </pc:docChg>
  </pc:docChgLst>
  <pc:docChgLst>
    <pc:chgData name="Andrea Gasparini" userId="5e1e63b4208629ea" providerId="LiveId" clId="{BE018007-AA85-E84F-9E47-40D7F523A065}"/>
    <pc:docChg chg="modSld">
      <pc:chgData name="Andrea Gasparini" userId="5e1e63b4208629ea" providerId="LiveId" clId="{BE018007-AA85-E84F-9E47-40D7F523A065}" dt="2020-01-09T16:34:35.681" v="383" actId="20577"/>
      <pc:docMkLst>
        <pc:docMk/>
      </pc:docMkLst>
      <pc:sldChg chg="modSp">
        <pc:chgData name="Andrea Gasparini" userId="5e1e63b4208629ea" providerId="LiveId" clId="{BE018007-AA85-E84F-9E47-40D7F523A065}" dt="2020-01-09T13:03:57.566" v="15" actId="20577"/>
        <pc:sldMkLst>
          <pc:docMk/>
          <pc:sldMk cId="1175382124" sldId="257"/>
        </pc:sldMkLst>
        <pc:spChg chg="mod">
          <ac:chgData name="Andrea Gasparini" userId="5e1e63b4208629ea" providerId="LiveId" clId="{BE018007-AA85-E84F-9E47-40D7F523A065}" dt="2020-01-09T13:03:57.566" v="15" actId="20577"/>
          <ac:spMkLst>
            <pc:docMk/>
            <pc:sldMk cId="1175382124" sldId="257"/>
            <ac:spMk id="3" creationId="{B526D4C1-CC34-41BC-9C4F-8FA177862FCD}"/>
          </ac:spMkLst>
        </pc:spChg>
      </pc:sldChg>
      <pc:sldChg chg="modSp">
        <pc:chgData name="Andrea Gasparini" userId="5e1e63b4208629ea" providerId="LiveId" clId="{BE018007-AA85-E84F-9E47-40D7F523A065}" dt="2020-01-09T16:34:35.681" v="383" actId="20577"/>
        <pc:sldMkLst>
          <pc:docMk/>
          <pc:sldMk cId="1883203559" sldId="259"/>
        </pc:sldMkLst>
        <pc:spChg chg="mod">
          <ac:chgData name="Andrea Gasparini" userId="5e1e63b4208629ea" providerId="LiveId" clId="{BE018007-AA85-E84F-9E47-40D7F523A065}" dt="2020-01-09T16:34:35.681" v="383" actId="20577"/>
          <ac:spMkLst>
            <pc:docMk/>
            <pc:sldMk cId="1883203559" sldId="259"/>
            <ac:spMk id="3" creationId="{874CAF56-C377-40D6-A0B5-01A1F0FFABC2}"/>
          </ac:spMkLst>
        </pc:spChg>
      </pc:sldChg>
      <pc:sldChg chg="modSp">
        <pc:chgData name="Andrea Gasparini" userId="5e1e63b4208629ea" providerId="LiveId" clId="{BE018007-AA85-E84F-9E47-40D7F523A065}" dt="2020-01-09T13:09:23.046" v="196" actId="20577"/>
        <pc:sldMkLst>
          <pc:docMk/>
          <pc:sldMk cId="3330130965" sldId="260"/>
        </pc:sldMkLst>
        <pc:spChg chg="mod">
          <ac:chgData name="Andrea Gasparini" userId="5e1e63b4208629ea" providerId="LiveId" clId="{BE018007-AA85-E84F-9E47-40D7F523A065}" dt="2020-01-09T13:09:23.046" v="196" actId="20577"/>
          <ac:spMkLst>
            <pc:docMk/>
            <pc:sldMk cId="3330130965" sldId="260"/>
            <ac:spMk id="3" creationId="{CCB599CD-DEFF-47F1-AAC4-02F48D8E5B60}"/>
          </ac:spMkLst>
        </pc:spChg>
      </pc:sldChg>
      <pc:sldChg chg="modSp">
        <pc:chgData name="Andrea Gasparini" userId="5e1e63b4208629ea" providerId="LiveId" clId="{BE018007-AA85-E84F-9E47-40D7F523A065}" dt="2020-01-09T13:17:15.282" v="371" actId="22"/>
        <pc:sldMkLst>
          <pc:docMk/>
          <pc:sldMk cId="3790612752" sldId="261"/>
        </pc:sldMkLst>
        <pc:spChg chg="mod">
          <ac:chgData name="Andrea Gasparini" userId="5e1e63b4208629ea" providerId="LiveId" clId="{BE018007-AA85-E84F-9E47-40D7F523A065}" dt="2020-01-09T13:17:15.282" v="371" actId="22"/>
          <ac:spMkLst>
            <pc:docMk/>
            <pc:sldMk cId="3790612752" sldId="261"/>
            <ac:spMk id="4" creationId="{8DC22053-8307-4BC7-9E02-ED232C89435A}"/>
          </ac:spMkLst>
        </pc:spChg>
      </pc:sldChg>
    </pc:docChg>
  </pc:docChgLst>
</pc:chgInfo>
</file>

<file path=ppt/media/image1.jpg>
</file>

<file path=ppt/media/image2.pn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it.wikipedia.org/wiki/Equazione_di_Steinhart-Hart" TargetMode="External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5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593F73-E54D-4421-B730-EBCC90857F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sz="7000" dirty="0">
                <a:latin typeface="Tw Cen MT (Titoli)"/>
              </a:rPr>
              <a:t>PROGETTO ARDUINO</a:t>
            </a:r>
            <a:br>
              <a:rPr lang="it-IT" dirty="0">
                <a:latin typeface="Tw Cen MT (Titoli)"/>
              </a:rPr>
            </a:br>
            <a:r>
              <a:rPr lang="it-IT" sz="4000" dirty="0">
                <a:latin typeface="Tw Cen MT (Titoli)"/>
              </a:rPr>
              <a:t>Programmazione di Sistemi Multicore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78509D2-FC20-44AF-BB69-1D1D8F1FF2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Andrea Gasparini</a:t>
            </a:r>
          </a:p>
        </p:txBody>
      </p:sp>
    </p:spTree>
    <p:extLst>
      <p:ext uri="{BB962C8B-B14F-4D97-AF65-F5344CB8AC3E}">
        <p14:creationId xmlns:p14="http://schemas.microsoft.com/office/powerpoint/2010/main" val="3464398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A16416-124E-4199-83BF-82D81DB9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Componenti del Progetto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526D4C1-CC34-41BC-9C4F-8FA177862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/>
              <a:t>Sensori e attuatori interfacciati con Arduino: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Termistore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Modulo di temperatura e umidità DHT11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Fotoresistore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Potenziometro 10 K</a:t>
            </a:r>
            <a:r>
              <a:rPr lang="el-GR" dirty="0"/>
              <a:t>Ω</a:t>
            </a:r>
            <a:endParaRPr lang="it-IT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Motore elettrico 3-6 V con ventola</a:t>
            </a:r>
          </a:p>
          <a:p>
            <a:pPr marL="0" indent="0">
              <a:buNone/>
            </a:pPr>
            <a:r>
              <a:rPr lang="it-IT" dirty="0"/>
              <a:t>Software sviluppato: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b="1" dirty="0"/>
              <a:t>dataProvider.ino: </a:t>
            </a:r>
            <a:r>
              <a:rPr lang="it-IT" dirty="0"/>
              <a:t>scrive su seriale i valori letti da Arduino </a:t>
            </a:r>
            <a:r>
              <a:rPr lang="it-IT"/>
              <a:t>ed aziona </a:t>
            </a:r>
            <a:r>
              <a:rPr lang="it-IT" dirty="0"/>
              <a:t>l’attuatore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b="1" dirty="0"/>
              <a:t>serialArduinoInterpreter.py</a:t>
            </a:r>
            <a:r>
              <a:rPr lang="it-IT" dirty="0"/>
              <a:t>: legge da seriale </a:t>
            </a:r>
            <a:r>
              <a:rPr lang="it-IT"/>
              <a:t>ed interpreta i </a:t>
            </a:r>
            <a:r>
              <a:rPr lang="it-IT" dirty="0"/>
              <a:t>valori forniti da Arduino </a:t>
            </a:r>
            <a:r>
              <a:rPr lang="it-IT"/>
              <a:t>e invia su </a:t>
            </a:r>
            <a:r>
              <a:rPr lang="it-IT" dirty="0"/>
              <a:t>seriale una risposta volta ad azionare l’attuatore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b="1" dirty="0"/>
              <a:t>DynamicGraph.py</a:t>
            </a:r>
            <a:r>
              <a:rPr lang="it-IT" dirty="0"/>
              <a:t>:  genera i grafici</a:t>
            </a:r>
            <a:endParaRPr lang="it-IT" b="1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it-IT" b="1" dirty="0"/>
              <a:t>showGraphs.py</a:t>
            </a:r>
            <a:r>
              <a:rPr lang="it-IT" dirty="0"/>
              <a:t>: visualizza i grafici dinamici generati in base ai valori letti</a:t>
            </a:r>
          </a:p>
        </p:txBody>
      </p:sp>
    </p:spTree>
    <p:extLst>
      <p:ext uri="{BB962C8B-B14F-4D97-AF65-F5344CB8AC3E}">
        <p14:creationId xmlns:p14="http://schemas.microsoft.com/office/powerpoint/2010/main" val="1175382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247EEE-94EB-4650-B463-4B875A9A9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 dirty="0"/>
              <a:t>Funzionalità del Progetto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B599CD-DEFF-47F1-AAC4-02F48D8E5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101842"/>
          </a:xfrm>
        </p:spPr>
        <p:txBody>
          <a:bodyPr>
            <a:normAutofit/>
          </a:bodyPr>
          <a:lstStyle/>
          <a:p>
            <a:r>
              <a:rPr lang="it-IT" dirty="0"/>
              <a:t>Misurazione della temperatura tramite due diversi sensori e calcolo della temperatura media.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b="1" dirty="0"/>
              <a:t>Termistore: </a:t>
            </a:r>
            <a:r>
              <a:rPr lang="it-IT" dirty="0"/>
              <a:t>è un resistore la cui resistenza varia in base alla temperatura, grazie a questa caratteristica è possibile calcolare la temperatura effettiva tramite l'</a:t>
            </a:r>
            <a:r>
              <a:rPr lang="it-IT" b="1" dirty="0">
                <a:hlinkClick r:id="rId2"/>
              </a:rPr>
              <a:t>equazione di Steinhart-Hart</a:t>
            </a:r>
            <a:r>
              <a:rPr lang="it-IT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b="1" dirty="0"/>
              <a:t>Modulo di temperatura e umidità DHT11:</a:t>
            </a:r>
            <a:r>
              <a:rPr lang="it-IT" dirty="0"/>
              <a:t> è un modulo che permette di rilevare direttamente l’umidità e/o la temperatura tramite una libreria di Arduino.</a:t>
            </a:r>
          </a:p>
          <a:p>
            <a:r>
              <a:rPr lang="it-IT" dirty="0"/>
              <a:t>Misurazione del livello di luce tramite il fotoresistore.</a:t>
            </a:r>
          </a:p>
          <a:p>
            <a:pPr lvl="1"/>
            <a:r>
              <a:rPr lang="it-IT" b="1" dirty="0"/>
              <a:t>Fotoresistore: </a:t>
            </a:r>
            <a:r>
              <a:rPr lang="it-IT" dirty="0"/>
              <a:t>è un resistore la cui resistenza varia in base alla luce, il valore analogico letto varia da 0 a 1023. Senza ulteriori calcoli interpretiamo il valore come «illuminato» se inferiore a 500 e «buio» se superiore.</a:t>
            </a:r>
          </a:p>
          <a:p>
            <a:r>
              <a:rPr lang="it-IT" dirty="0"/>
              <a:t>Selezione di un valore tramite il potenziometro per azionare l’attuatore con diverse intensità.</a:t>
            </a:r>
          </a:p>
          <a:p>
            <a:pPr lvl="1"/>
            <a:r>
              <a:rPr lang="it-IT" b="1" dirty="0"/>
              <a:t>Potenziometro:</a:t>
            </a:r>
            <a:r>
              <a:rPr lang="it-IT" dirty="0"/>
              <a:t> è un componente che permette di variare la resistenza che esercita sul circuito, il valore analogico letto varia da 0 a 1023 e la risposta per azionare l’attuatore è resa variabile in base a questo.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330130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8DC22053-8307-4BC7-9E02-ED232C89435A}"/>
              </a:ext>
            </a:extLst>
          </p:cNvPr>
          <p:cNvSpPr txBox="1">
            <a:spLocks/>
          </p:cNvSpPr>
          <p:nvPr/>
        </p:nvSpPr>
        <p:spPr>
          <a:xfrm>
            <a:off x="1097280" y="1296062"/>
            <a:ext cx="10058400" cy="457303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Il motore (attuatore) viene azionato solo se la temperatura media e il livello di luce superano dei limiti personalizzabili, di base impostati rispettivamente a 15° C e 500 (pari al limite di rilevazione di una sorgente luminosa sufficientemente apprezzabile).</a:t>
            </a:r>
          </a:p>
          <a:p>
            <a:endParaRPr lang="it-IT" dirty="0"/>
          </a:p>
          <a:p>
            <a:r>
              <a:rPr lang="it-IT" dirty="0"/>
              <a:t>L’intensità del motore varia in base al valore di risposta che viene inviato su seriale che può essere: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b="1" dirty="0"/>
              <a:t>OFF</a:t>
            </a:r>
            <a:r>
              <a:rPr lang="it-IT" dirty="0"/>
              <a:t> (se il limite non viene superato o se il potenziometro legge un valore molto basso o pari a 0)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b="1" dirty="0"/>
              <a:t>LOW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b="1" dirty="0"/>
              <a:t>MEDIUM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b="1" dirty="0"/>
              <a:t>HIGH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90612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9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21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B4016EF-95CC-4650-87BC-7650ACC92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it-IT" sz="3600" dirty="0">
                <a:solidFill>
                  <a:srgbClr val="FFFFFF"/>
                </a:solidFill>
              </a:rPr>
              <a:t>Arduino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58B55E9-AB38-48B3-8099-46EFAEEDA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Legenda Schema circuitale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PH1: Fotoresistore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R1: Resistore 10 K</a:t>
            </a:r>
            <a:r>
              <a:rPr lang="el-GR" dirty="0">
                <a:solidFill>
                  <a:srgbClr val="FFFFFF"/>
                </a:solidFill>
              </a:rPr>
              <a:t>Ω</a:t>
            </a:r>
            <a:endParaRPr lang="it-IT" dirty="0">
              <a:solidFill>
                <a:srgbClr val="FFFFFF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FFFF"/>
                </a:solidFill>
              </a:rPr>
              <a:t>TH1: Termistore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FFFF"/>
                </a:solidFill>
              </a:rPr>
              <a:t>R2: </a:t>
            </a:r>
            <a:r>
              <a:rPr lang="en-US" dirty="0">
                <a:solidFill>
                  <a:srgbClr val="FFFFFF"/>
                </a:solidFill>
              </a:rPr>
              <a:t>Resistore 10 K</a:t>
            </a:r>
            <a:r>
              <a:rPr lang="el-GR" dirty="0">
                <a:solidFill>
                  <a:srgbClr val="FFFFFF"/>
                </a:solidFill>
              </a:rPr>
              <a:t>Ω</a:t>
            </a:r>
            <a:endParaRPr lang="it-IT" dirty="0">
              <a:solidFill>
                <a:srgbClr val="FFFFFF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FFFF"/>
                </a:solidFill>
              </a:rPr>
              <a:t>R3: Potenziometro </a:t>
            </a:r>
            <a:r>
              <a:rPr lang="en-US" dirty="0">
                <a:solidFill>
                  <a:srgbClr val="FFFFFF"/>
                </a:solidFill>
              </a:rPr>
              <a:t>10 K</a:t>
            </a:r>
            <a:r>
              <a:rPr lang="el-GR" dirty="0">
                <a:solidFill>
                  <a:srgbClr val="FFFFFF"/>
                </a:solidFill>
              </a:rPr>
              <a:t>Ω</a:t>
            </a:r>
            <a:endParaRPr lang="it-IT" dirty="0">
              <a:solidFill>
                <a:srgbClr val="FFFFFF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32" name="Rectangle 23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AF7F4A66-4C03-4EFC-9ABC-2B7E6453C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017" y="1219624"/>
            <a:ext cx="6798082" cy="441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24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19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21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B4016EF-95CC-4650-87BC-7650ACC92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it-IT" sz="3600" dirty="0">
                <a:solidFill>
                  <a:srgbClr val="FFFFFF"/>
                </a:solidFill>
              </a:rPr>
              <a:t>Arduino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58B55E9-AB38-48B3-8099-46EFAEEDA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Legenda Schema circuitale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PH1: Fotoresistore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</a:rPr>
              <a:t>R1: Resistore 10 K</a:t>
            </a:r>
            <a:r>
              <a:rPr lang="el-GR" dirty="0">
                <a:solidFill>
                  <a:srgbClr val="FFFFFF"/>
                </a:solidFill>
              </a:rPr>
              <a:t>Ω</a:t>
            </a:r>
            <a:endParaRPr lang="it-IT" dirty="0">
              <a:solidFill>
                <a:srgbClr val="FFFFFF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FFFF"/>
                </a:solidFill>
              </a:rPr>
              <a:t>TH1: Termistore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FFFF"/>
                </a:solidFill>
              </a:rPr>
              <a:t>R2: </a:t>
            </a:r>
            <a:r>
              <a:rPr lang="en-US" dirty="0">
                <a:solidFill>
                  <a:srgbClr val="FFFFFF"/>
                </a:solidFill>
              </a:rPr>
              <a:t>Resistore 10 K</a:t>
            </a:r>
            <a:r>
              <a:rPr lang="el-GR" dirty="0">
                <a:solidFill>
                  <a:srgbClr val="FFFFFF"/>
                </a:solidFill>
              </a:rPr>
              <a:t>Ω</a:t>
            </a:r>
            <a:endParaRPr lang="it-IT" dirty="0">
              <a:solidFill>
                <a:srgbClr val="FFFFFF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FFFFFF"/>
                </a:solidFill>
              </a:rPr>
              <a:t>R3: Potenziometro </a:t>
            </a:r>
            <a:r>
              <a:rPr lang="en-US" dirty="0">
                <a:solidFill>
                  <a:srgbClr val="FFFFFF"/>
                </a:solidFill>
              </a:rPr>
              <a:t>10 K</a:t>
            </a:r>
            <a:r>
              <a:rPr lang="el-GR" dirty="0">
                <a:solidFill>
                  <a:srgbClr val="FFFFFF"/>
                </a:solidFill>
              </a:rPr>
              <a:t>Ω</a:t>
            </a:r>
            <a:endParaRPr lang="it-IT" dirty="0">
              <a:solidFill>
                <a:srgbClr val="FFFFFF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32" name="Rectangle 23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079" y="399011"/>
            <a:ext cx="8079971" cy="605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455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Lettura dei dati ed azionamento motore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lvl="0">
              <a:buClr>
                <a:srgbClr val="E48312"/>
              </a:buClr>
            </a:pPr>
            <a:r>
              <a:rPr lang="it-IT" sz="1600" cap="none" dirty="0">
                <a:solidFill>
                  <a:srgbClr val="000000">
                    <a:lumMod val="75000"/>
                    <a:lumOff val="25000"/>
                  </a:srgbClr>
                </a:solidFill>
              </a:rPr>
              <a:t>Ad intervalli di un </a:t>
            </a:r>
            <a:r>
              <a:rPr lang="it-IT" sz="1600" cap="none">
                <a:solidFill>
                  <a:srgbClr val="000000">
                    <a:lumMod val="75000"/>
                    <a:lumOff val="25000"/>
                  </a:srgbClr>
                </a:solidFill>
              </a:rPr>
              <a:t>secondo vengono scritti su </a:t>
            </a:r>
            <a:r>
              <a:rPr lang="it-IT" sz="1600" cap="none" dirty="0">
                <a:solidFill>
                  <a:srgbClr val="000000">
                    <a:lumMod val="75000"/>
                    <a:lumOff val="25000"/>
                  </a:srgbClr>
                </a:solidFill>
              </a:rPr>
              <a:t>seriale i valori letti dai diversi sensori </a:t>
            </a:r>
            <a:r>
              <a:rPr lang="it-IT" sz="1600" cap="none">
                <a:solidFill>
                  <a:srgbClr val="000000">
                    <a:lumMod val="75000"/>
                    <a:lumOff val="25000"/>
                  </a:srgbClr>
                </a:solidFill>
              </a:rPr>
              <a:t>e viene controllato se </a:t>
            </a:r>
            <a:r>
              <a:rPr lang="it-IT" sz="1600" cap="none" dirty="0">
                <a:solidFill>
                  <a:srgbClr val="000000">
                    <a:lumMod val="75000"/>
                    <a:lumOff val="25000"/>
                  </a:srgbClr>
                </a:solidFill>
              </a:rPr>
              <a:t>è stata ricevuta una risposta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it-IT" sz="1600" cap="none" dirty="0">
                <a:solidFill>
                  <a:srgbClr val="000000">
                    <a:lumMod val="75000"/>
                    <a:lumOff val="25000"/>
                  </a:srgbClr>
                </a:solidFill>
              </a:rPr>
              <a:t>Se è presente un dato, questo viene letto serialmente carattere per carattere ed il motore viene azionato con la corrispettiva intensità che viene definita da delle costanti</a:t>
            </a:r>
            <a:endParaRPr lang="it-IT" sz="1600" dirty="0"/>
          </a:p>
        </p:txBody>
      </p:sp>
      <p:pic>
        <p:nvPicPr>
          <p:cNvPr id="12" name="Segnaposto contenuto 11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13448" y="2976382"/>
            <a:ext cx="3705742" cy="2591162"/>
          </a:xfrm>
          <a:prstGeom prst="rect">
            <a:avLst/>
          </a:prstGeom>
        </p:spPr>
      </p:pic>
      <p:pic>
        <p:nvPicPr>
          <p:cNvPr id="18" name="Segnaposto contenuto 17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933956" y="3124040"/>
            <a:ext cx="3505689" cy="229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148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5D8969-47DE-4C0C-967D-94A7066C6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Avviare il Progetto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4CAF56-C377-40D6-A0B5-01A1F0FFA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/>
              <a:t>Per eseguire il progetto è sufficiente collegare Arduino ad un computer su cui è presente un interprete Python, collocarsi nella </a:t>
            </a:r>
            <a:r>
              <a:rPr lang="it-IT"/>
              <a:t>cartella src ed </a:t>
            </a:r>
            <a:r>
              <a:rPr lang="it-IT" dirty="0"/>
              <a:t>eseguire </a:t>
            </a:r>
            <a:r>
              <a:rPr lang="it-IT" b="1" dirty="0"/>
              <a:t>serialArduinoInterpreter.py</a:t>
            </a:r>
          </a:p>
          <a:p>
            <a:r>
              <a:rPr lang="it-IT" dirty="0"/>
              <a:t>Da linea di comando è possibile modificare i limiti di temperatura e di luce (impostati di base a 15° C e a 500) e scegliere se salvare in memoria i dati per poter visualizzare i grafici: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Per eseguire il programma senza modifiche: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it-IT" i="1" dirty="0"/>
              <a:t>python serialArduinoInterpreter.py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Per eseguire il programma modificando il limite della temperatura con x° C: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it-IT" i="1" dirty="0"/>
              <a:t>python serialArduinoInterpreter.py --temp 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Per eseguire il programma modificando il limite del livello di luce con x: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it-IT" i="1" dirty="0"/>
              <a:t>python serialArduinoInterpreter.py --light 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Per eseguire il programma salvando i dati in memoria, potendo così visualizzare i grafici: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it-IT" i="1" dirty="0"/>
              <a:t>python serialArduinoInterpreter.py --graphs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dirty="0"/>
              <a:t>Per visualizzare i grafici (aggiornati dinamicamente solo se è in esecuzione su un’altra shell anche serialArduinoInterpreter.py con l’opzione --graphs):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it-IT" i="1" dirty="0"/>
              <a:t>python showGraphs.py</a:t>
            </a:r>
          </a:p>
        </p:txBody>
      </p:sp>
    </p:spTree>
    <p:extLst>
      <p:ext uri="{BB962C8B-B14F-4D97-AF65-F5344CB8AC3E}">
        <p14:creationId xmlns:p14="http://schemas.microsoft.com/office/powerpoint/2010/main" val="188320355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ttivo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656</Words>
  <Application>Microsoft Office PowerPoint</Application>
  <PresentationFormat>Widescreen</PresentationFormat>
  <Paragraphs>59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9" baseType="lpstr">
      <vt:lpstr>Retrospettivo</vt:lpstr>
      <vt:lpstr>PROGETTO ARDUINO Programmazione di Sistemi Multicore</vt:lpstr>
      <vt:lpstr>Componenti del Progetto</vt:lpstr>
      <vt:lpstr>Funzionalità del Progetto</vt:lpstr>
      <vt:lpstr>Presentazione standard di PowerPoint</vt:lpstr>
      <vt:lpstr>Arduino</vt:lpstr>
      <vt:lpstr>Arduino</vt:lpstr>
      <vt:lpstr>Lettura dei dati ed azionamento motore</vt:lpstr>
      <vt:lpstr>Avviare il Progetto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ARDUINO Programmazione di Sistemi Multicore</dc:title>
  <dc:creator>Andrea Gasparini</dc:creator>
  <cp:lastModifiedBy>Andrea Gasparini</cp:lastModifiedBy>
  <cp:revision>13</cp:revision>
  <dcterms:created xsi:type="dcterms:W3CDTF">2020-01-09T10:49:35Z</dcterms:created>
  <dcterms:modified xsi:type="dcterms:W3CDTF">2020-01-09T16:34:43Z</dcterms:modified>
</cp:coreProperties>
</file>